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9"/>
  </p:notesMasterIdLst>
  <p:handoutMasterIdLst>
    <p:handoutMasterId r:id="rId60"/>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1037" r:id="rId35"/>
    <p:sldId id="1038" r:id="rId36"/>
    <p:sldId id="1039" r:id="rId37"/>
    <p:sldId id="1040" r:id="rId38"/>
    <p:sldId id="1031" r:id="rId39"/>
    <p:sldId id="983" r:id="rId40"/>
    <p:sldId id="984" r:id="rId41"/>
    <p:sldId id="987" r:id="rId42"/>
    <p:sldId id="989" r:id="rId43"/>
    <p:sldId id="990" r:id="rId44"/>
    <p:sldId id="986" r:id="rId45"/>
    <p:sldId id="954" r:id="rId46"/>
    <p:sldId id="964" r:id="rId47"/>
    <p:sldId id="825" r:id="rId48"/>
    <p:sldId id="270" r:id="rId49"/>
    <p:sldId id="1001" r:id="rId50"/>
    <p:sldId id="1030" r:id="rId51"/>
    <p:sldId id="1026" r:id="rId52"/>
    <p:sldId id="1027" r:id="rId53"/>
    <p:sldId id="1029" r:id="rId54"/>
    <p:sldId id="1033" r:id="rId55"/>
    <p:sldId id="1034" r:id="rId56"/>
    <p:sldId id="1035" r:id="rId57"/>
    <p:sldId id="1036" r:id="rId58"/>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1E"/>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8" autoAdjust="0"/>
    <p:restoredTop sz="94664" autoAdjust="0"/>
  </p:normalViewPr>
  <p:slideViewPr>
    <p:cSldViewPr snapToGrid="0">
      <p:cViewPr varScale="1">
        <p:scale>
          <a:sx n="118" d="100"/>
          <a:sy n="118" d="100"/>
        </p:scale>
        <p:origin x="688" y="200"/>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2021/9/9</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2021/9/9</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40174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62385"/>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82847"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2795226" y="640435"/>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2562041"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987398" y="5471018"/>
            <a:ext cx="3615656" cy="1269358"/>
          </a:xfrm>
          <a:prstGeom prst="wedgeRoundRectCallout">
            <a:avLst>
              <a:gd name="adj1" fmla="val 34066"/>
              <a:gd name="adj2" fmla="val -8000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43388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362723" y="1589155"/>
            <a:ext cx="3615656" cy="1690648"/>
            <a:chOff x="4814860" y="1678174"/>
            <a:chExt cx="4311884" cy="388989"/>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78174"/>
              <a:ext cx="1524000" cy="849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5362723" y="3663856"/>
            <a:ext cx="3615656" cy="2130834"/>
            <a:chOff x="4745260" y="1686092"/>
            <a:chExt cx="4311884" cy="381517"/>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069602" y="1686092"/>
              <a:ext cx="1524000"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3" name="楕円 10">
            <a:extLst>
              <a:ext uri="{FF2B5EF4-FFF2-40B4-BE49-F238E27FC236}">
                <a16:creationId xmlns:a16="http://schemas.microsoft.com/office/drawing/2014/main" id="{05768172-B80F-4C40-834B-A73EE7C77FE2}"/>
              </a:ext>
            </a:extLst>
          </p:cNvPr>
          <p:cNvSpPr/>
          <p:nvPr/>
        </p:nvSpPr>
        <p:spPr>
          <a:xfrm>
            <a:off x="6803471" y="271466"/>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74212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2030871"/>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241875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1737007" y="840297"/>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768299" y="2762566"/>
            <a:ext cx="4210429" cy="2103357"/>
            <a:chOff x="4814860" y="1711858"/>
            <a:chExt cx="4311884" cy="271796"/>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27817"/>
              <a:ext cx="4311884" cy="255837"/>
            </a:xfrm>
            <a:prstGeom prst="roundRect">
              <a:avLst>
                <a:gd name="adj" fmla="val 1191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711858"/>
              <a:ext cx="1524000" cy="51293"/>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5" name="角丸四角形吹き出し 4">
            <a:extLst>
              <a:ext uri="{FF2B5EF4-FFF2-40B4-BE49-F238E27FC236}">
                <a16:creationId xmlns:a16="http://schemas.microsoft.com/office/drawing/2014/main" id="{AEB4DDBA-176E-7C45-9F9F-C037C9F77704}"/>
              </a:ext>
            </a:extLst>
          </p:cNvPr>
          <p:cNvSpPr/>
          <p:nvPr/>
        </p:nvSpPr>
        <p:spPr>
          <a:xfrm>
            <a:off x="5989268" y="1116240"/>
            <a:ext cx="3078530" cy="1000930"/>
          </a:xfrm>
          <a:prstGeom prst="wedgeRoundRectCallout">
            <a:avLst>
              <a:gd name="adj1" fmla="val -20833"/>
              <a:gd name="adj2" fmla="val 50062"/>
              <a:gd name="adj3" fmla="val 16667"/>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a:solidFill>
                  <a:schemeClr val="tx1"/>
                </a:solidFill>
                <a:latin typeface="メイリオ" panose="020B0604030504040204" pitchFamily="50" charset="-128"/>
                <a:ea typeface="メイリオ" panose="020B0604030504040204" pitchFamily="50" charset="-128"/>
              </a:rPr>
              <a:t>引数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ヒキスウ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とは関数に渡す値のこと。</a:t>
            </a:r>
          </a:p>
          <a:p>
            <a:pPr algn="ctr"/>
            <a:endParaRPr kumimoji="1" lang="ja-JP" altLang="en-US"/>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496875" y="903518"/>
            <a:ext cx="2051478" cy="42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
        <p:nvSpPr>
          <p:cNvPr id="16" name="楕円 11">
            <a:extLst>
              <a:ext uri="{FF2B5EF4-FFF2-40B4-BE49-F238E27FC236}">
                <a16:creationId xmlns:a16="http://schemas.microsoft.com/office/drawing/2014/main" id="{BD872AC8-9C4B-5C43-BBA4-434807024D96}"/>
              </a:ext>
            </a:extLst>
          </p:cNvPr>
          <p:cNvSpPr/>
          <p:nvPr/>
        </p:nvSpPr>
        <p:spPr>
          <a:xfrm>
            <a:off x="6805551" y="383305"/>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Tree>
    <p:extLst>
      <p:ext uri="{BB962C8B-B14F-4D97-AF65-F5344CB8AC3E}">
        <p14:creationId xmlns:p14="http://schemas.microsoft.com/office/powerpoint/2010/main" val="372563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2335671"/>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2712666"/>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1840774" y="671477"/>
            <a:ext cx="4070803" cy="2278829"/>
          </a:xfrm>
          <a:prstGeom prst="wedgeRoundRectCallout">
            <a:avLst>
              <a:gd name="adj1" fmla="val -34948"/>
              <a:gd name="adj2" fmla="val 6756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4AE943AF-0AC6-F141-84E6-41D6B61DB378}"/>
              </a:ext>
            </a:extLst>
          </p:cNvPr>
          <p:cNvGrpSpPr/>
          <p:nvPr/>
        </p:nvGrpSpPr>
        <p:grpSpPr>
          <a:xfrm>
            <a:off x="5083084" y="2787276"/>
            <a:ext cx="3952059" cy="2825628"/>
            <a:chOff x="4598751" y="1693489"/>
            <a:chExt cx="4311884" cy="365128"/>
          </a:xfrm>
        </p:grpSpPr>
        <p:sp>
          <p:nvSpPr>
            <p:cNvPr id="12" name="四角形: 角を丸くする 27">
              <a:extLst>
                <a:ext uri="{FF2B5EF4-FFF2-40B4-BE49-F238E27FC236}">
                  <a16:creationId xmlns:a16="http://schemas.microsoft.com/office/drawing/2014/main" id="{A07E5064-282D-624E-A791-04E1BE9211AB}"/>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4B7F7FC7-BE8F-504C-A6AD-3C2328520438}"/>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4" name="角丸四角形吹き出し 3">
            <a:extLst>
              <a:ext uri="{FF2B5EF4-FFF2-40B4-BE49-F238E27FC236}">
                <a16:creationId xmlns:a16="http://schemas.microsoft.com/office/drawing/2014/main" id="{C524E149-3B0A-C643-84D1-5051405F1BC9}"/>
              </a:ext>
            </a:extLst>
          </p:cNvPr>
          <p:cNvSpPr/>
          <p:nvPr/>
        </p:nvSpPr>
        <p:spPr>
          <a:xfrm>
            <a:off x="6038848" y="1390802"/>
            <a:ext cx="2895599" cy="728801"/>
          </a:xfrm>
          <a:prstGeom prst="wedgeRoundRectCallout">
            <a:avLst>
              <a:gd name="adj1" fmla="val -18452"/>
              <a:gd name="adj2" fmla="val 41178"/>
              <a:gd name="adj3" fmla="val 16667"/>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a:solidFill>
                  <a:schemeClr val="tx1"/>
                </a:solidFill>
                <a:latin typeface="メイリオ" panose="020B0604030504040204" pitchFamily="50" charset="-128"/>
                <a:ea typeface="メイリオ" panose="020B0604030504040204" pitchFamily="50" charset="-128"/>
              </a:rPr>
              <a:t>戻り値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返り値ともいう</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とは、関数から返ってくる値のこと</a:t>
            </a:r>
            <a:r>
              <a:rPr kumimoji="1" lang="ja-JP" altLang="en-US">
                <a:solidFill>
                  <a:schemeClr val="tx1"/>
                </a:solidFill>
                <a:latin typeface="メイリオ" panose="020B0604030504040204" pitchFamily="50" charset="-128"/>
                <a:ea typeface="メイリオ" panose="020B0604030504040204" pitchFamily="50" charset="-128"/>
              </a:rPr>
              <a:t>。</a:t>
            </a:r>
          </a:p>
          <a:p>
            <a:pPr algn="ctr"/>
            <a:endParaRPr kumimoji="1" lang="ja-JP" altLang="en-US"/>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373582" y="1116979"/>
            <a:ext cx="1904999" cy="423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
        <p:nvSpPr>
          <p:cNvPr id="15" name="楕円 11">
            <a:extLst>
              <a:ext uri="{FF2B5EF4-FFF2-40B4-BE49-F238E27FC236}">
                <a16:creationId xmlns:a16="http://schemas.microsoft.com/office/drawing/2014/main" id="{F58A59D8-A31C-814F-A4D4-74C4ACFDCFC5}"/>
              </a:ext>
            </a:extLst>
          </p:cNvPr>
          <p:cNvSpPr/>
          <p:nvPr/>
        </p:nvSpPr>
        <p:spPr>
          <a:xfrm>
            <a:off x="6805551" y="383305"/>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Tree>
    <p:extLst>
      <p:ext uri="{BB962C8B-B14F-4D97-AF65-F5344CB8AC3E}">
        <p14:creationId xmlns:p14="http://schemas.microsoft.com/office/powerpoint/2010/main" val="2081551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11212" y="1683548"/>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161075" y="2239223"/>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35391" y="5895"/>
            <a:ext cx="3615656" cy="2862943"/>
          </a:xfrm>
          <a:prstGeom prst="wedgeRoundRectCallout">
            <a:avLst>
              <a:gd name="adj1" fmla="val -64084"/>
              <a:gd name="adj2" fmla="val 383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772496" y="3199780"/>
            <a:ext cx="3952059" cy="2825628"/>
            <a:chOff x="4598751" y="1693489"/>
            <a:chExt cx="4311884" cy="365128"/>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09398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3059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9" name="吹き出し: 角を丸めた四角形 11">
            <a:extLst>
              <a:ext uri="{FF2B5EF4-FFF2-40B4-BE49-F238E27FC236}">
                <a16:creationId xmlns:a16="http://schemas.microsoft.com/office/drawing/2014/main" id="{BB382C69-1C09-DE4E-9651-E548E52F8ADE}"/>
              </a:ext>
            </a:extLst>
          </p:cNvPr>
          <p:cNvSpPr/>
          <p:nvPr/>
        </p:nvSpPr>
        <p:spPr>
          <a:xfrm>
            <a:off x="3973286" y="1365089"/>
            <a:ext cx="3341915" cy="5492911"/>
          </a:xfrm>
          <a:prstGeom prst="wedgeRoundRectCallout">
            <a:avLst>
              <a:gd name="adj1" fmla="val -77136"/>
              <a:gd name="adj2" fmla="val 878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Tree>
    <p:extLst>
      <p:ext uri="{BB962C8B-B14F-4D97-AF65-F5344CB8AC3E}">
        <p14:creationId xmlns:p14="http://schemas.microsoft.com/office/powerpoint/2010/main" val="381751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46</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47</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
        <p:nvSpPr>
          <p:cNvPr id="29" name="楕円 28">
            <a:extLst>
              <a:ext uri="{FF2B5EF4-FFF2-40B4-BE49-F238E27FC236}">
                <a16:creationId xmlns:a16="http://schemas.microsoft.com/office/drawing/2014/main" id="{6C173EF1-4023-4097-A8C0-2BC0EE52338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17184</TotalTime>
  <Words>8257</Words>
  <Application>Microsoft Macintosh PowerPoint</Application>
  <PresentationFormat>画面に合わせる (4:3)</PresentationFormat>
  <Paragraphs>1376</Paragraphs>
  <Slides>57</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57</vt:i4>
      </vt:variant>
    </vt:vector>
  </HeadingPairs>
  <TitlesOfParts>
    <vt:vector size="67"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並木　睦稀</cp:lastModifiedBy>
  <cp:revision>1967</cp:revision>
  <cp:lastPrinted>2021-04-16T08:51:14Z</cp:lastPrinted>
  <dcterms:created xsi:type="dcterms:W3CDTF">2020-08-08T14:33:54Z</dcterms:created>
  <dcterms:modified xsi:type="dcterms:W3CDTF">2021-09-09T11:38:53Z</dcterms:modified>
</cp:coreProperties>
</file>